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305" r:id="rId16"/>
    <p:sldId id="304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6E7"/>
    <a:srgbClr val="8BB6F0"/>
    <a:srgbClr val="DE6FFF"/>
    <a:srgbClr val="08659B"/>
    <a:srgbClr val="AB0FD5"/>
    <a:srgbClr val="E51FFF"/>
    <a:srgbClr val="C2E8FF"/>
    <a:srgbClr val="4D7AB5"/>
    <a:srgbClr val="C2E9FF"/>
    <a:srgbClr val="75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3" autoAdjust="0"/>
    <p:restoredTop sz="95186" autoAdjust="0"/>
  </p:normalViewPr>
  <p:slideViewPr>
    <p:cSldViewPr snapToGrid="0">
      <p:cViewPr>
        <p:scale>
          <a:sx n="225" d="100"/>
          <a:sy n="225" d="100"/>
        </p:scale>
        <p:origin x="80" y="-3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ktangel 54">
            <a:extLst>
              <a:ext uri="{FF2B5EF4-FFF2-40B4-BE49-F238E27FC236}">
                <a16:creationId xmlns:a16="http://schemas.microsoft.com/office/drawing/2014/main" id="{7E55E377-3400-0A49-9AE8-031DC5A7A190}"/>
              </a:ext>
            </a:extLst>
          </p:cNvPr>
          <p:cNvSpPr/>
          <p:nvPr/>
        </p:nvSpPr>
        <p:spPr>
          <a:xfrm>
            <a:off x="3688053" y="301847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701762A7-4985-A642-AD1A-5B4706F2D66B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AD49BF-A0D1-F747-99DD-D2E0783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4" y="3647483"/>
            <a:ext cx="2410253" cy="24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90F4464F-0051-1D42-BD96-77C6F994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60" y="3430460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0B16F-5F06-3C40-968A-3C08EB3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2" y="3428999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id="{5E4114F1-0301-BB4C-8C6F-C4EDF32D0203}"/>
              </a:ext>
            </a:extLst>
          </p:cNvPr>
          <p:cNvSpPr/>
          <p:nvPr/>
        </p:nvSpPr>
        <p:spPr>
          <a:xfrm>
            <a:off x="3689379" y="342754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4" name="Picture 10">
            <a:extLst>
              <a:ext uri="{FF2B5EF4-FFF2-40B4-BE49-F238E27FC236}">
                <a16:creationId xmlns:a16="http://schemas.microsoft.com/office/drawing/2014/main" id="{9139B9DE-58AF-F54B-B560-EEDBFCB6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80" y="549977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6CAF2DB8-5A3D-964C-A27D-E3F9D0EB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/>
          <a:stretch/>
        </p:blipFill>
        <p:spPr bwMode="auto">
          <a:xfrm>
            <a:off x="5057774" y="552952"/>
            <a:ext cx="1086121" cy="2205441"/>
          </a:xfrm>
          <a:prstGeom prst="rect">
            <a:avLst/>
          </a:prstGeom>
          <a:noFill/>
          <a:effectLst>
            <a:glow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Rak 28">
            <a:extLst>
              <a:ext uri="{FF2B5EF4-FFF2-40B4-BE49-F238E27FC236}">
                <a16:creationId xmlns:a16="http://schemas.microsoft.com/office/drawing/2014/main" id="{47F82058-6DA3-D64E-95A7-FD9269CE6391}"/>
              </a:ext>
            </a:extLst>
          </p:cNvPr>
          <p:cNvCxnSpPr/>
          <p:nvPr/>
        </p:nvCxnSpPr>
        <p:spPr>
          <a:xfrm>
            <a:off x="5057774" y="558290"/>
            <a:ext cx="0" cy="2208416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>
            <a:extLst>
              <a:ext uri="{FF2B5EF4-FFF2-40B4-BE49-F238E27FC236}">
                <a16:creationId xmlns:a16="http://schemas.microsoft.com/office/drawing/2014/main" id="{D0D0F910-CFE6-6047-96F1-C00E5939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66" y="367634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ihandsfigur 60">
            <a:extLst>
              <a:ext uri="{FF2B5EF4-FFF2-40B4-BE49-F238E27FC236}">
                <a16:creationId xmlns:a16="http://schemas.microsoft.com/office/drawing/2014/main" id="{58D4BD9D-79A4-AA41-9A4A-9BA9C737DA51}"/>
              </a:ext>
            </a:extLst>
          </p:cNvPr>
          <p:cNvSpPr/>
          <p:nvPr/>
        </p:nvSpPr>
        <p:spPr>
          <a:xfrm>
            <a:off x="4380476" y="4010675"/>
            <a:ext cx="984247" cy="630200"/>
          </a:xfrm>
          <a:custGeom>
            <a:avLst/>
            <a:gdLst>
              <a:gd name="connsiteX0" fmla="*/ 0 w 1145060"/>
              <a:gd name="connsiteY0" fmla="*/ 0 h 733166"/>
              <a:gd name="connsiteX1" fmla="*/ 787958 w 1145060"/>
              <a:gd name="connsiteY1" fmla="*/ 0 h 733166"/>
              <a:gd name="connsiteX2" fmla="*/ 787958 w 1145060"/>
              <a:gd name="connsiteY2" fmla="*/ 502507 h 733166"/>
              <a:gd name="connsiteX3" fmla="*/ 1145060 w 1145060"/>
              <a:gd name="connsiteY3" fmla="*/ 502507 h 733166"/>
              <a:gd name="connsiteX4" fmla="*/ 1145060 w 1145060"/>
              <a:gd name="connsiteY4" fmla="*/ 733166 h 733166"/>
              <a:gd name="connsiteX5" fmla="*/ 0 w 1145060"/>
              <a:gd name="connsiteY5" fmla="*/ 733166 h 733166"/>
              <a:gd name="connsiteX6" fmla="*/ 0 w 1145060"/>
              <a:gd name="connsiteY6" fmla="*/ 502508 h 733166"/>
              <a:gd name="connsiteX7" fmla="*/ 0 w 1145060"/>
              <a:gd name="connsiteY7" fmla="*/ 502507 h 7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5060" h="733166">
                <a:moveTo>
                  <a:pt x="0" y="0"/>
                </a:moveTo>
                <a:lnTo>
                  <a:pt x="787958" y="0"/>
                </a:lnTo>
                <a:lnTo>
                  <a:pt x="787958" y="502507"/>
                </a:lnTo>
                <a:lnTo>
                  <a:pt x="1145060" y="502507"/>
                </a:lnTo>
                <a:lnTo>
                  <a:pt x="1145060" y="733166"/>
                </a:lnTo>
                <a:lnTo>
                  <a:pt x="0" y="733166"/>
                </a:lnTo>
                <a:lnTo>
                  <a:pt x="0" y="502508"/>
                </a:lnTo>
                <a:lnTo>
                  <a:pt x="0" y="502507"/>
                </a:lnTo>
                <a:close/>
              </a:path>
            </a:pathLst>
          </a:custGeom>
          <a:solidFill>
            <a:srgbClr val="EBE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62" name="Grupp 61">
            <a:extLst>
              <a:ext uri="{FF2B5EF4-FFF2-40B4-BE49-F238E27FC236}">
                <a16:creationId xmlns:a16="http://schemas.microsoft.com/office/drawing/2014/main" id="{F2E8FB1E-2409-B640-BF2B-3B9908D2682D}"/>
              </a:ext>
            </a:extLst>
          </p:cNvPr>
          <p:cNvGrpSpPr/>
          <p:nvPr/>
        </p:nvGrpSpPr>
        <p:grpSpPr>
          <a:xfrm>
            <a:off x="4431652" y="3967585"/>
            <a:ext cx="475780" cy="889720"/>
            <a:chOff x="5016843" y="1737424"/>
            <a:chExt cx="675503" cy="1263206"/>
          </a:xfrm>
        </p:grpSpPr>
        <p:sp>
          <p:nvSpPr>
            <p:cNvPr id="63" name="Ellips 62">
              <a:extLst>
                <a:ext uri="{FF2B5EF4-FFF2-40B4-BE49-F238E27FC236}">
                  <a16:creationId xmlns:a16="http://schemas.microsoft.com/office/drawing/2014/main" id="{45D808A8-6C85-7A45-87EE-84AFB2E8ED95}"/>
                </a:ext>
              </a:extLst>
            </p:cNvPr>
            <p:cNvSpPr/>
            <p:nvPr/>
          </p:nvSpPr>
          <p:spPr>
            <a:xfrm>
              <a:off x="5169244" y="1737424"/>
              <a:ext cx="370703" cy="370703"/>
            </a:xfrm>
            <a:prstGeom prst="ellipse">
              <a:avLst/>
            </a:prstGeom>
            <a:solidFill>
              <a:srgbClr val="FFEFA3"/>
            </a:solidFill>
            <a:ln w="76200">
              <a:solidFill>
                <a:srgbClr val="BA9C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4" name="Klippt cirkel 63">
              <a:extLst>
                <a:ext uri="{FF2B5EF4-FFF2-40B4-BE49-F238E27FC236}">
                  <a16:creationId xmlns:a16="http://schemas.microsoft.com/office/drawing/2014/main" id="{46FE6F78-D3CD-3642-892C-346D41EB2AC5}"/>
                </a:ext>
              </a:extLst>
            </p:cNvPr>
            <p:cNvSpPr/>
            <p:nvPr/>
          </p:nvSpPr>
          <p:spPr>
            <a:xfrm>
              <a:off x="5016843" y="2255105"/>
              <a:ext cx="675503" cy="745525"/>
            </a:xfrm>
            <a:prstGeom prst="chord">
              <a:avLst>
                <a:gd name="adj1" fmla="val 11236475"/>
                <a:gd name="adj2" fmla="val 21152428"/>
              </a:avLst>
            </a:prstGeom>
            <a:solidFill>
              <a:srgbClr val="C2E9FF"/>
            </a:solidFill>
            <a:ln w="76200">
              <a:solidFill>
                <a:srgbClr val="7595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" name="Grupp 2">
            <a:extLst>
              <a:ext uri="{FF2B5EF4-FFF2-40B4-BE49-F238E27FC236}">
                <a16:creationId xmlns:a16="http://schemas.microsoft.com/office/drawing/2014/main" id="{B547389D-1472-DF43-BF63-708776D310FE}"/>
              </a:ext>
            </a:extLst>
          </p:cNvPr>
          <p:cNvGrpSpPr/>
          <p:nvPr/>
        </p:nvGrpSpPr>
        <p:grpSpPr>
          <a:xfrm>
            <a:off x="4206020" y="5215692"/>
            <a:ext cx="1693780" cy="670641"/>
            <a:chOff x="4210884" y="5210828"/>
            <a:chExt cx="1693780" cy="670641"/>
          </a:xfrm>
          <a:solidFill>
            <a:srgbClr val="AB0FD5"/>
          </a:solidFill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A95BD3EE-6038-2C42-A15D-FA27F0480896}"/>
                </a:ext>
              </a:extLst>
            </p:cNvPr>
            <p:cNvSpPr/>
            <p:nvPr/>
          </p:nvSpPr>
          <p:spPr>
            <a:xfrm>
              <a:off x="4210884" y="5281951"/>
              <a:ext cx="1693780" cy="599518"/>
            </a:xfrm>
            <a:prstGeom prst="roundRect">
              <a:avLst>
                <a:gd name="adj" fmla="val 67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2" name="Rektangel med rundade hörn 31">
              <a:extLst>
                <a:ext uri="{FF2B5EF4-FFF2-40B4-BE49-F238E27FC236}">
                  <a16:creationId xmlns:a16="http://schemas.microsoft.com/office/drawing/2014/main" id="{9A4A8571-88DF-3640-9DDA-4DC7CC19C5B9}"/>
                </a:ext>
              </a:extLst>
            </p:cNvPr>
            <p:cNvSpPr/>
            <p:nvPr/>
          </p:nvSpPr>
          <p:spPr>
            <a:xfrm>
              <a:off x="4210884" y="5210828"/>
              <a:ext cx="1693780" cy="599518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3" name="Rektangel 32">
              <a:extLst>
                <a:ext uri="{FF2B5EF4-FFF2-40B4-BE49-F238E27FC236}">
                  <a16:creationId xmlns:a16="http://schemas.microsoft.com/office/drawing/2014/main" id="{0F6A4FBA-D6AB-F244-86B7-5D37E0652C2E}"/>
                </a:ext>
              </a:extLst>
            </p:cNvPr>
            <p:cNvSpPr/>
            <p:nvPr/>
          </p:nvSpPr>
          <p:spPr>
            <a:xfrm>
              <a:off x="4250502" y="5285246"/>
              <a:ext cx="1410923" cy="525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</p:grpSp>
      <p:sp>
        <p:nvSpPr>
          <p:cNvPr id="65" name="Ned 64">
            <a:extLst>
              <a:ext uri="{FF2B5EF4-FFF2-40B4-BE49-F238E27FC236}">
                <a16:creationId xmlns:a16="http://schemas.microsoft.com/office/drawing/2014/main" id="{1FA7547F-F4F8-0D4A-850D-447740F7624C}"/>
              </a:ext>
            </a:extLst>
          </p:cNvPr>
          <p:cNvSpPr/>
          <p:nvPr/>
        </p:nvSpPr>
        <p:spPr>
          <a:xfrm>
            <a:off x="5414054" y="4857305"/>
            <a:ext cx="940905" cy="1027459"/>
          </a:xfrm>
          <a:prstGeom prst="downArrow">
            <a:avLst>
              <a:gd name="adj1" fmla="val 40216"/>
              <a:gd name="adj2" fmla="val 57042"/>
            </a:avLst>
          </a:prstGeom>
          <a:solidFill>
            <a:srgbClr val="0196E7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 17">
            <a:extLst>
              <a:ext uri="{FF2B5EF4-FFF2-40B4-BE49-F238E27FC236}">
                <a16:creationId xmlns:a16="http://schemas.microsoft.com/office/drawing/2014/main" id="{BD3A9C58-8479-DF4D-A071-9B68F7455B01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9" name="Grupp 18">
            <a:extLst>
              <a:ext uri="{FF2B5EF4-FFF2-40B4-BE49-F238E27FC236}">
                <a16:creationId xmlns:a16="http://schemas.microsoft.com/office/drawing/2014/main" id="{D8868FF0-E5AA-7C4E-8A34-A9BD0E0CE4CD}"/>
              </a:ext>
            </a:extLst>
          </p:cNvPr>
          <p:cNvGrpSpPr/>
          <p:nvPr/>
        </p:nvGrpSpPr>
        <p:grpSpPr>
          <a:xfrm>
            <a:off x="842159" y="3894667"/>
            <a:ext cx="1770950" cy="1772208"/>
            <a:chOff x="3953566" y="3676348"/>
            <a:chExt cx="2208416" cy="2209985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A951EAC6-72EE-E241-93F1-883AFE6EC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566" y="3676348"/>
              <a:ext cx="2208416" cy="2208416"/>
            </a:xfrm>
            <a:prstGeom prst="rect">
              <a:avLst/>
            </a:prstGeom>
            <a:noFill/>
            <a:effectLst>
              <a:glow>
                <a:schemeClr val="tx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ihandsfigur 15">
              <a:extLst>
                <a:ext uri="{FF2B5EF4-FFF2-40B4-BE49-F238E27FC236}">
                  <a16:creationId xmlns:a16="http://schemas.microsoft.com/office/drawing/2014/main" id="{BD8A5523-7F61-1041-B07B-3D76FE4A7E5A}"/>
                </a:ext>
              </a:extLst>
            </p:cNvPr>
            <p:cNvSpPr/>
            <p:nvPr/>
          </p:nvSpPr>
          <p:spPr>
            <a:xfrm>
              <a:off x="4208344" y="5215692"/>
              <a:ext cx="1699200" cy="670641"/>
            </a:xfrm>
            <a:custGeom>
              <a:avLst/>
              <a:gdLst>
                <a:gd name="connsiteX0" fmla="*/ 0 w 1693780"/>
                <a:gd name="connsiteY0" fmla="*/ 0 h 670641"/>
                <a:gd name="connsiteX1" fmla="*/ 1693780 w 1693780"/>
                <a:gd name="connsiteY1" fmla="*/ 0 h 670641"/>
                <a:gd name="connsiteX2" fmla="*/ 1693780 w 1693780"/>
                <a:gd name="connsiteY2" fmla="*/ 111411 h 670641"/>
                <a:gd name="connsiteX3" fmla="*/ 1693780 w 1693780"/>
                <a:gd name="connsiteY3" fmla="*/ 599518 h 670641"/>
                <a:gd name="connsiteX4" fmla="*/ 1693780 w 1693780"/>
                <a:gd name="connsiteY4" fmla="*/ 630353 h 670641"/>
                <a:gd name="connsiteX5" fmla="*/ 1653492 w 1693780"/>
                <a:gd name="connsiteY5" fmla="*/ 670641 h 670641"/>
                <a:gd name="connsiteX6" fmla="*/ 40288 w 1693780"/>
                <a:gd name="connsiteY6" fmla="*/ 670641 h 670641"/>
                <a:gd name="connsiteX7" fmla="*/ 0 w 1693780"/>
                <a:gd name="connsiteY7" fmla="*/ 630353 h 670641"/>
                <a:gd name="connsiteX8" fmla="*/ 0 w 1693780"/>
                <a:gd name="connsiteY8" fmla="*/ 599518 h 670641"/>
                <a:gd name="connsiteX9" fmla="*/ 0 w 1693780"/>
                <a:gd name="connsiteY9" fmla="*/ 111411 h 67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3780" h="670641">
                  <a:moveTo>
                    <a:pt x="0" y="0"/>
                  </a:moveTo>
                  <a:lnTo>
                    <a:pt x="1693780" y="0"/>
                  </a:lnTo>
                  <a:lnTo>
                    <a:pt x="1693780" y="111411"/>
                  </a:lnTo>
                  <a:lnTo>
                    <a:pt x="1693780" y="599518"/>
                  </a:lnTo>
                  <a:lnTo>
                    <a:pt x="1693780" y="630353"/>
                  </a:lnTo>
                  <a:cubicBezTo>
                    <a:pt x="1693780" y="652603"/>
                    <a:pt x="1675742" y="670641"/>
                    <a:pt x="1653492" y="670641"/>
                  </a:cubicBezTo>
                  <a:lnTo>
                    <a:pt x="40288" y="670641"/>
                  </a:lnTo>
                  <a:cubicBezTo>
                    <a:pt x="18038" y="670641"/>
                    <a:pt x="0" y="652603"/>
                    <a:pt x="0" y="630353"/>
                  </a:cubicBezTo>
                  <a:lnTo>
                    <a:pt x="0" y="599518"/>
                  </a:lnTo>
                  <a:lnTo>
                    <a:pt x="0" y="11141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sv-SE" sz="4800" dirty="0"/>
                <a:t>AI</a:t>
              </a:r>
            </a:p>
          </p:txBody>
        </p:sp>
        <p:sp>
          <p:nvSpPr>
            <p:cNvPr id="15" name="Frihandsfigur 14">
              <a:extLst>
                <a:ext uri="{FF2B5EF4-FFF2-40B4-BE49-F238E27FC236}">
                  <a16:creationId xmlns:a16="http://schemas.microsoft.com/office/drawing/2014/main" id="{B691DA3B-5F63-B84A-B07C-755C21749D1A}"/>
                </a:ext>
              </a:extLst>
            </p:cNvPr>
            <p:cNvSpPr/>
            <p:nvPr/>
          </p:nvSpPr>
          <p:spPr>
            <a:xfrm rot="10800000">
              <a:off x="4380476" y="4010674"/>
              <a:ext cx="1519324" cy="1135463"/>
            </a:xfrm>
            <a:custGeom>
              <a:avLst/>
              <a:gdLst>
                <a:gd name="connsiteX0" fmla="*/ 1519324 w 1519324"/>
                <a:gd name="connsiteY0" fmla="*/ 1135463 h 1135463"/>
                <a:gd name="connsiteX1" fmla="*/ 473821 w 1519324"/>
                <a:gd name="connsiteY1" fmla="*/ 1135463 h 1135463"/>
                <a:gd name="connsiteX2" fmla="*/ 473821 w 1519324"/>
                <a:gd name="connsiteY2" fmla="*/ 963784 h 1135463"/>
                <a:gd name="connsiteX3" fmla="*/ 121621 w 1519324"/>
                <a:gd name="connsiteY3" fmla="*/ 963784 h 1135463"/>
                <a:gd name="connsiteX4" fmla="*/ 121621 w 1519324"/>
                <a:gd name="connsiteY4" fmla="*/ 660573 h 1135463"/>
                <a:gd name="connsiteX5" fmla="*/ 121621 w 1519324"/>
                <a:gd name="connsiteY5" fmla="*/ 660572 h 1135463"/>
                <a:gd name="connsiteX6" fmla="*/ 121621 w 1519324"/>
                <a:gd name="connsiteY6" fmla="*/ 357225 h 1135463"/>
                <a:gd name="connsiteX7" fmla="*/ 0 w 1519324"/>
                <a:gd name="connsiteY7" fmla="*/ 357225 h 1135463"/>
                <a:gd name="connsiteX8" fmla="*/ 0 w 1519324"/>
                <a:gd name="connsiteY8" fmla="*/ 0 h 1135463"/>
                <a:gd name="connsiteX9" fmla="*/ 1519324 w 1519324"/>
                <a:gd name="connsiteY9" fmla="*/ 0 h 1135463"/>
                <a:gd name="connsiteX10" fmla="*/ 1519324 w 1519324"/>
                <a:gd name="connsiteY10" fmla="*/ 357223 h 1135463"/>
                <a:gd name="connsiteX11" fmla="*/ 1519324 w 1519324"/>
                <a:gd name="connsiteY11" fmla="*/ 357225 h 113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9324" h="1135463">
                  <a:moveTo>
                    <a:pt x="1519324" y="1135463"/>
                  </a:moveTo>
                  <a:lnTo>
                    <a:pt x="473821" y="1135463"/>
                  </a:lnTo>
                  <a:lnTo>
                    <a:pt x="473821" y="963784"/>
                  </a:lnTo>
                  <a:lnTo>
                    <a:pt x="121621" y="963784"/>
                  </a:lnTo>
                  <a:lnTo>
                    <a:pt x="121621" y="660573"/>
                  </a:lnTo>
                  <a:lnTo>
                    <a:pt x="121621" y="660572"/>
                  </a:lnTo>
                  <a:lnTo>
                    <a:pt x="121621" y="357225"/>
                  </a:lnTo>
                  <a:lnTo>
                    <a:pt x="0" y="357225"/>
                  </a:lnTo>
                  <a:lnTo>
                    <a:pt x="0" y="0"/>
                  </a:lnTo>
                  <a:lnTo>
                    <a:pt x="1519324" y="0"/>
                  </a:lnTo>
                  <a:lnTo>
                    <a:pt x="1519324" y="357223"/>
                  </a:lnTo>
                  <a:lnTo>
                    <a:pt x="1519324" y="357225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17" name="Picture 2" descr="Lightbulb Icon Png - Clip Art Library">
              <a:extLst>
                <a:ext uri="{FF2B5EF4-FFF2-40B4-BE49-F238E27FC236}">
                  <a16:creationId xmlns:a16="http://schemas.microsoft.com/office/drawing/2014/main" id="{50AD0ADA-0B12-C140-B35D-E5ECFB531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45692" y="3859306"/>
              <a:ext cx="1203831" cy="1203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5539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se Resume Icon">
            <a:extLst>
              <a:ext uri="{FF2B5EF4-FFF2-40B4-BE49-F238E27FC236}">
                <a16:creationId xmlns:a16="http://schemas.microsoft.com/office/drawing/2014/main" id="{0277953F-7A33-E94F-9069-D176E42B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93" y="13616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0645D395-E0A7-724B-944F-ECDC5364FEB7}"/>
              </a:ext>
            </a:extLst>
          </p:cNvPr>
          <p:cNvGrpSpPr/>
          <p:nvPr/>
        </p:nvGrpSpPr>
        <p:grpSpPr>
          <a:xfrm>
            <a:off x="4520183" y="1866575"/>
            <a:ext cx="2208416" cy="2208416"/>
            <a:chOff x="4520182" y="1505750"/>
            <a:chExt cx="2569241" cy="2569241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0CBAE56D-2A5B-D646-BD51-C9E18ECED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182" y="1505750"/>
              <a:ext cx="2569241" cy="2569241"/>
            </a:xfrm>
            <a:prstGeom prst="rect">
              <a:avLst/>
            </a:prstGeom>
            <a:noFill/>
            <a:effectLst>
              <a:glow rad="88900">
                <a:schemeClr val="tx1">
                  <a:alpha val="33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0002128-B647-A749-9C67-9C1C431F1F3C}"/>
                </a:ext>
              </a:extLst>
            </p:cNvPr>
            <p:cNvSpPr/>
            <p:nvPr/>
          </p:nvSpPr>
          <p:spPr>
            <a:xfrm>
              <a:off x="4958136" y="3377520"/>
              <a:ext cx="1641448" cy="610894"/>
            </a:xfrm>
            <a:prstGeom prst="rect">
              <a:avLst/>
            </a:prstGeom>
            <a:solidFill>
              <a:srgbClr val="009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3BC1931-841B-F142-BC38-9401ED8CA3CC}"/>
                </a:ext>
              </a:extLst>
            </p:cNvPr>
            <p:cNvSpPr/>
            <p:nvPr/>
          </p:nvSpPr>
          <p:spPr>
            <a:xfrm>
              <a:off x="5016843" y="1894702"/>
              <a:ext cx="1145060" cy="733166"/>
            </a:xfrm>
            <a:custGeom>
              <a:avLst/>
              <a:gdLst>
                <a:gd name="connsiteX0" fmla="*/ 0 w 1145060"/>
                <a:gd name="connsiteY0" fmla="*/ 0 h 733166"/>
                <a:gd name="connsiteX1" fmla="*/ 787958 w 1145060"/>
                <a:gd name="connsiteY1" fmla="*/ 0 h 733166"/>
                <a:gd name="connsiteX2" fmla="*/ 787958 w 1145060"/>
                <a:gd name="connsiteY2" fmla="*/ 502507 h 733166"/>
                <a:gd name="connsiteX3" fmla="*/ 1145060 w 1145060"/>
                <a:gd name="connsiteY3" fmla="*/ 502507 h 733166"/>
                <a:gd name="connsiteX4" fmla="*/ 1145060 w 1145060"/>
                <a:gd name="connsiteY4" fmla="*/ 733166 h 733166"/>
                <a:gd name="connsiteX5" fmla="*/ 0 w 1145060"/>
                <a:gd name="connsiteY5" fmla="*/ 733166 h 733166"/>
                <a:gd name="connsiteX6" fmla="*/ 0 w 1145060"/>
                <a:gd name="connsiteY6" fmla="*/ 502508 h 733166"/>
                <a:gd name="connsiteX7" fmla="*/ 0 w 1145060"/>
                <a:gd name="connsiteY7" fmla="*/ 502507 h 7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060" h="733166">
                  <a:moveTo>
                    <a:pt x="0" y="0"/>
                  </a:moveTo>
                  <a:lnTo>
                    <a:pt x="787958" y="0"/>
                  </a:lnTo>
                  <a:lnTo>
                    <a:pt x="787958" y="502507"/>
                  </a:lnTo>
                  <a:lnTo>
                    <a:pt x="1145060" y="502507"/>
                  </a:lnTo>
                  <a:lnTo>
                    <a:pt x="1145060" y="733166"/>
                  </a:lnTo>
                  <a:lnTo>
                    <a:pt x="0" y="733166"/>
                  </a:lnTo>
                  <a:lnTo>
                    <a:pt x="0" y="502508"/>
                  </a:lnTo>
                  <a:lnTo>
                    <a:pt x="0" y="502507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12" name="Grupp 11">
              <a:extLst>
                <a:ext uri="{FF2B5EF4-FFF2-40B4-BE49-F238E27FC236}">
                  <a16:creationId xmlns:a16="http://schemas.microsoft.com/office/drawing/2014/main" id="{ECDA5D2D-1DCD-264E-B380-3905C19058B1}"/>
                </a:ext>
              </a:extLst>
            </p:cNvPr>
            <p:cNvGrpSpPr/>
            <p:nvPr/>
          </p:nvGrpSpPr>
          <p:grpSpPr>
            <a:xfrm>
              <a:off x="5076381" y="1844571"/>
              <a:ext cx="553516" cy="1035088"/>
              <a:chOff x="5016843" y="1737424"/>
              <a:chExt cx="675503" cy="1263206"/>
            </a:xfrm>
          </p:grpSpPr>
          <p:sp>
            <p:nvSpPr>
              <p:cNvPr id="9" name="Ellips 8">
                <a:extLst>
                  <a:ext uri="{FF2B5EF4-FFF2-40B4-BE49-F238E27FC236}">
                    <a16:creationId xmlns:a16="http://schemas.microsoft.com/office/drawing/2014/main" id="{1B291E8D-C381-9548-AE3F-082C279C51BA}"/>
                  </a:ext>
                </a:extLst>
              </p:cNvPr>
              <p:cNvSpPr/>
              <p:nvPr/>
            </p:nvSpPr>
            <p:spPr>
              <a:xfrm>
                <a:off x="5169244" y="1737424"/>
                <a:ext cx="370703" cy="370703"/>
              </a:xfrm>
              <a:prstGeom prst="ellipse">
                <a:avLst/>
              </a:prstGeom>
              <a:solidFill>
                <a:srgbClr val="FFEFA3"/>
              </a:solidFill>
              <a:ln w="76200">
                <a:solidFill>
                  <a:srgbClr val="BA9C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" name="Klippt cirkel 10">
                <a:extLst>
                  <a:ext uri="{FF2B5EF4-FFF2-40B4-BE49-F238E27FC236}">
                    <a16:creationId xmlns:a16="http://schemas.microsoft.com/office/drawing/2014/main" id="{8B828311-84DB-6F47-A81E-D6072C81A7D7}"/>
                  </a:ext>
                </a:extLst>
              </p:cNvPr>
              <p:cNvSpPr/>
              <p:nvPr/>
            </p:nvSpPr>
            <p:spPr>
              <a:xfrm>
                <a:off x="5016843" y="2255105"/>
                <a:ext cx="675503" cy="745525"/>
              </a:xfrm>
              <a:prstGeom prst="chord">
                <a:avLst>
                  <a:gd name="adj1" fmla="val 11236475"/>
                  <a:gd name="adj2" fmla="val 21152428"/>
                </a:avLst>
              </a:prstGeom>
              <a:solidFill>
                <a:srgbClr val="C2E9FF"/>
              </a:solidFill>
              <a:ln w="76200">
                <a:solidFill>
                  <a:srgbClr val="7595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12D15546-3628-364D-8650-53BE5E8B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62" y="177999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8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27163</TotalTime>
  <Words>166</Words>
  <Application>Microsoft Macintosh PowerPoint</Application>
  <PresentationFormat>Bredbild</PresentationFormat>
  <Paragraphs>72</Paragraphs>
  <Slides>20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6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388</cp:revision>
  <dcterms:created xsi:type="dcterms:W3CDTF">2016-12-30T09:39:09Z</dcterms:created>
  <dcterms:modified xsi:type="dcterms:W3CDTF">2020-09-20T10:51:11Z</dcterms:modified>
</cp:coreProperties>
</file>